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62" r:id="rId7"/>
    <p:sldId id="260" r:id="rId8"/>
    <p:sldId id="261" r:id="rId9"/>
    <p:sldId id="259"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78"/>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804C0-6CB5-414D-A035-D5083CA676D8}" type="datetimeFigureOut">
              <a:rPr lang="el-GR" smtClean="0"/>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12466-8EAF-4FED-8462-C65A37FE9BFA}" type="slidenum">
              <a:rPr lang="el-GR" smtClean="0"/>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7A312466-8EAF-4FED-8462-C65A37FE9BFA}" type="slidenum">
              <a:rPr lang="el-GR" smtClean="0"/>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Ref idx="1001">
        <a:schemeClr val="bg1"/>
      </p:bgRef>
    </p:bg>
    <p:spTree>
      <p:nvGrpSpPr>
        <p:cNvPr id="1" name=""/>
        <p:cNvGrpSpPr/>
        <p:nvPr/>
      </p:nvGrpSpPr>
      <p:grpSpPr>
        <a:xfrm>
          <a:off x="0" y="0"/>
          <a:ext cx="0" cy="0"/>
          <a:chOff x="0" y="0"/>
          <a:chExt cx="0" cy="0"/>
        </a:xfrm>
      </p:grpSpPr>
      <p:sp>
        <p:nvSpPr>
          <p:cNvPr id="8" name="Τίτλος 7"/>
          <p:cNvSpPr>
            <a:spLocks noGrp="1"/>
          </p:cNvSpPr>
          <p:nvPr>
            <p:ph type="ctrTitle" hasCustomPrompt="1"/>
          </p:nvPr>
        </p:nvSpPr>
        <p:spPr>
          <a:xfrm>
            <a:off x="2286000" y="3124200"/>
            <a:ext cx="6172200" cy="1894362"/>
          </a:xfrm>
        </p:spPr>
        <p:txBody>
          <a:bodyPr/>
          <a:lstStyle>
            <a:lvl1pPr>
              <a:defRPr b="1"/>
            </a:lvl1pPr>
          </a:lstStyle>
          <a:p>
            <a:r>
              <a:rPr kumimoji="0" lang="el-GR" smtClean="0"/>
              <a:t>Στυλ κύριου τίτλου</a:t>
            </a:r>
            <a:endParaRPr kumimoji="0" lang="en-US"/>
          </a:p>
        </p:txBody>
      </p:sp>
      <p:sp>
        <p:nvSpPr>
          <p:cNvPr id="9" name="Υπότιτλος 8"/>
          <p:cNvSpPr>
            <a:spLocks noGrp="1"/>
          </p:cNvSpPr>
          <p:nvPr>
            <p:ph type="subTitle" idx="1" hasCustomPrompt="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bwMode="auto">
          <a:xfrm rot="5400000">
            <a:off x="7764621" y="1174097"/>
            <a:ext cx="2286000" cy="381000"/>
          </a:xfrm>
        </p:spPr>
        <p:txBody>
          <a:bodyPr/>
          <a:lstStyle/>
          <a:p>
            <a:fld id="{29ACFC48-D20F-40ED-8E6D-51ECBB9141C4}" type="datetimeFigureOut">
              <a:rPr lang="el-GR" smtClean="0"/>
            </a:fld>
            <a:endParaRPr lang="el-GR"/>
          </a:p>
        </p:txBody>
      </p:sp>
      <p:sp>
        <p:nvSpPr>
          <p:cNvPr id="17" name="Θέση υποσέλιδου 16"/>
          <p:cNvSpPr>
            <a:spLocks noGrp="1"/>
          </p:cNvSpPr>
          <p:nvPr>
            <p:ph type="ftr" sz="quarter" idx="11"/>
          </p:nvPr>
        </p:nvSpPr>
        <p:spPr bwMode="auto">
          <a:xfrm rot="5400000">
            <a:off x="7077269" y="4181669"/>
            <a:ext cx="3657600" cy="384048"/>
          </a:xfrm>
        </p:spPr>
        <p:txBody>
          <a:bodyPr/>
          <a:lstStyle/>
          <a:p>
            <a:endParaRPr lang="el-GR"/>
          </a:p>
        </p:txBody>
      </p:sp>
      <p:sp>
        <p:nvSpPr>
          <p:cNvPr id="10" name="Ορθογώνιο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Ορθογώνιο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Ευθεία γραμμή σύνδεσης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Ευθεία γραμμή σύνδεσης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Ευθεία γραμμή σύνδεσης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Ορθογώνιο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Έλλειψη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Έλλειψη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Έλλειψη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Θέση αριθμού διαφάνειας 28"/>
          <p:cNvSpPr>
            <a:spLocks noGrp="1"/>
          </p:cNvSpPr>
          <p:nvPr>
            <p:ph type="sldNum" sz="quarter" idx="12"/>
          </p:nvPr>
        </p:nvSpPr>
        <p:spPr bwMode="auto">
          <a:xfrm>
            <a:off x="1325544" y="4928702"/>
            <a:ext cx="609600" cy="517524"/>
          </a:xfrm>
        </p:spPr>
        <p:txBody>
          <a:bodyPr/>
          <a:lstStyle/>
          <a:p>
            <a:fld id="{F0BBAE7F-CB10-46A9-95FB-0655D2B21127}" type="slidenum">
              <a:rPr lang="el-GR" smtClean="0"/>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hasCustomPrompt="1"/>
          </p:nvPr>
        </p:nvSpPr>
        <p:spPr/>
        <p:txBody>
          <a:bodyPr vert="eaVert"/>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9ACFC48-D20F-40ED-8E6D-51ECBB9141C4}"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BBAE7F-CB10-46A9-95FB-0655D2B21127}"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6629400" y="274639"/>
            <a:ext cx="1676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hasCustomPrompt="1"/>
          </p:nvPr>
        </p:nvSpPr>
        <p:spPr>
          <a:xfrm>
            <a:off x="457200" y="274638"/>
            <a:ext cx="6019800" cy="5851525"/>
          </a:xfrm>
        </p:spPr>
        <p:txBody>
          <a:bodyPr vert="eaVert"/>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9ACFC48-D20F-40ED-8E6D-51ECBB9141C4}"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BBAE7F-CB10-46A9-95FB-0655D2B21127}"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8" name="Θέση περιεχομένου 7"/>
          <p:cNvSpPr>
            <a:spLocks noGrp="1"/>
          </p:cNvSpPr>
          <p:nvPr>
            <p:ph sz="quarter" idx="1" hasCustomPrompt="1"/>
          </p:nvPr>
        </p:nvSpPr>
        <p:spPr>
          <a:xfrm>
            <a:off x="457200" y="1600200"/>
            <a:ext cx="7467600" cy="4873752"/>
          </a:xfrm>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4"/>
          </p:nvPr>
        </p:nvSpPr>
        <p:spPr/>
        <p:txBody>
          <a:bodyPr rtlCol="0"/>
          <a:lstStyle/>
          <a:p>
            <a:fld id="{29ACFC48-D20F-40ED-8E6D-51ECBB9141C4}" type="datetimeFigureOut">
              <a:rPr lang="el-GR" smtClean="0"/>
            </a:fld>
            <a:endParaRPr lang="el-GR"/>
          </a:p>
        </p:txBody>
      </p:sp>
      <p:sp>
        <p:nvSpPr>
          <p:cNvPr id="9" name="Θέση αριθμού διαφάνειας 8"/>
          <p:cNvSpPr>
            <a:spLocks noGrp="1"/>
          </p:cNvSpPr>
          <p:nvPr>
            <p:ph type="sldNum" sz="quarter" idx="15"/>
          </p:nvPr>
        </p:nvSpPr>
        <p:spPr/>
        <p:txBody>
          <a:bodyPr rtlCol="0"/>
          <a:lstStyle/>
          <a:p>
            <a:fld id="{F0BBAE7F-CB10-46A9-95FB-0655D2B21127}" type="slidenum">
              <a:rPr lang="el-GR" smtClean="0"/>
            </a:fld>
            <a:endParaRPr lang="el-GR"/>
          </a:p>
        </p:txBody>
      </p:sp>
      <p:sp>
        <p:nvSpPr>
          <p:cNvPr id="10" name="Θέση υποσέλιδου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286000" y="2895600"/>
            <a:ext cx="6172200" cy="2053590"/>
          </a:xfrm>
        </p:spPr>
        <p:txBody>
          <a:bodyPr/>
          <a:lstStyle>
            <a:lvl1pPr algn="l">
              <a:buNone/>
              <a:defRPr sz="3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1" hasCustomPrompt="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endParaRPr kumimoji="0" lang="el-GR" smtClean="0"/>
          </a:p>
        </p:txBody>
      </p:sp>
      <p:sp>
        <p:nvSpPr>
          <p:cNvPr id="4" name="Θέση ημερομηνίας 3"/>
          <p:cNvSpPr>
            <a:spLocks noGrp="1"/>
          </p:cNvSpPr>
          <p:nvPr>
            <p:ph type="dt" sz="half" idx="10"/>
          </p:nvPr>
        </p:nvSpPr>
        <p:spPr bwMode="auto">
          <a:xfrm rot="5400000">
            <a:off x="7763256" y="1170432"/>
            <a:ext cx="2286000" cy="381000"/>
          </a:xfrm>
        </p:spPr>
        <p:txBody>
          <a:bodyPr/>
          <a:lstStyle/>
          <a:p>
            <a:fld id="{29ACFC48-D20F-40ED-8E6D-51ECBB9141C4}" type="datetimeFigureOut">
              <a:rPr lang="el-GR" smtClean="0"/>
            </a:fld>
            <a:endParaRPr lang="el-GR"/>
          </a:p>
        </p:txBody>
      </p:sp>
      <p:sp>
        <p:nvSpPr>
          <p:cNvPr id="5" name="Θέση υποσέλιδου 4"/>
          <p:cNvSpPr>
            <a:spLocks noGrp="1"/>
          </p:cNvSpPr>
          <p:nvPr>
            <p:ph type="ftr" sz="quarter" idx="11"/>
          </p:nvPr>
        </p:nvSpPr>
        <p:spPr bwMode="auto">
          <a:xfrm rot="5400000">
            <a:off x="7077456" y="4178808"/>
            <a:ext cx="3657600" cy="384048"/>
          </a:xfrm>
        </p:spPr>
        <p:txBody>
          <a:bodyPr/>
          <a:lstStyle/>
          <a:p>
            <a:endParaRPr lang="el-GR"/>
          </a:p>
        </p:txBody>
      </p:sp>
      <p:sp>
        <p:nvSpPr>
          <p:cNvPr id="9" name="Ορθογώνιο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Ευθεία γραμμή σύνδεσης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Ευθεία γραμμή σύνδεσης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Ορθογώνιο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Έλλειψη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Έλλειψη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Έλλειψη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Ευθεία γραμμή σύνδεσης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αριθμού διαφάνειας 5"/>
          <p:cNvSpPr>
            <a:spLocks noGrp="1"/>
          </p:cNvSpPr>
          <p:nvPr>
            <p:ph type="sldNum" sz="quarter" idx="12"/>
          </p:nvPr>
        </p:nvSpPr>
        <p:spPr bwMode="auto">
          <a:xfrm>
            <a:off x="1340616" y="4928702"/>
            <a:ext cx="609600" cy="517524"/>
          </a:xfrm>
        </p:spPr>
        <p:txBody>
          <a:bodyPr/>
          <a:lstStyle/>
          <a:p>
            <a:fld id="{F0BBAE7F-CB10-46A9-95FB-0655D2B21127}"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29ACFC48-D20F-40ED-8E6D-51ECBB9141C4}"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BBAE7F-CB10-46A9-95FB-0655D2B21127}" type="slidenum">
              <a:rPr lang="el-GR" smtClean="0"/>
            </a:fld>
            <a:endParaRPr lang="el-GR"/>
          </a:p>
        </p:txBody>
      </p:sp>
      <p:sp>
        <p:nvSpPr>
          <p:cNvPr id="9" name="Θέση περιεχομένου 8"/>
          <p:cNvSpPr>
            <a:spLocks noGrp="1"/>
          </p:cNvSpPr>
          <p:nvPr>
            <p:ph sz="quarter" idx="1" hasCustomPrompt="1"/>
          </p:nvPr>
        </p:nvSpPr>
        <p:spPr>
          <a:xfrm>
            <a:off x="457200" y="1600200"/>
            <a:ext cx="3657600" cy="4572000"/>
          </a:xfrm>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hasCustomPrompt="1"/>
          </p:nvPr>
        </p:nvSpPr>
        <p:spPr>
          <a:xfrm>
            <a:off x="4270248" y="1600200"/>
            <a:ext cx="3657600" cy="4572000"/>
          </a:xfrm>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3050"/>
            <a:ext cx="7543800" cy="1143000"/>
          </a:xfrm>
        </p:spPr>
        <p:txBody>
          <a:bodyPr anchor="b"/>
          <a:lstStyle>
            <a:lvl1pPr>
              <a:defRPr/>
            </a:lvl1pPr>
          </a:lstStyle>
          <a:p>
            <a:r>
              <a:rPr kumimoji="0" lang="el-GR" smtClean="0"/>
              <a:t>Στυλ κύριου τίτλου</a:t>
            </a:r>
            <a:endParaRPr kumimoji="0" lang="en-US"/>
          </a:p>
        </p:txBody>
      </p:sp>
      <p:sp>
        <p:nvSpPr>
          <p:cNvPr id="7" name="Θέση ημερομηνίας 6"/>
          <p:cNvSpPr>
            <a:spLocks noGrp="1"/>
          </p:cNvSpPr>
          <p:nvPr>
            <p:ph type="dt" sz="half" idx="10"/>
          </p:nvPr>
        </p:nvSpPr>
        <p:spPr/>
        <p:txBody>
          <a:bodyPr/>
          <a:lstStyle/>
          <a:p>
            <a:fld id="{29ACFC48-D20F-40ED-8E6D-51ECBB9141C4}" type="datetimeFigureOut">
              <a:rPr lang="el-GR" smtClean="0"/>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0BBAE7F-CB10-46A9-95FB-0655D2B21127}" type="slidenum">
              <a:rPr lang="el-GR" smtClean="0"/>
            </a:fld>
            <a:endParaRPr lang="el-GR"/>
          </a:p>
        </p:txBody>
      </p:sp>
      <p:sp>
        <p:nvSpPr>
          <p:cNvPr id="11" name="Θέση περιεχομένου 10"/>
          <p:cNvSpPr>
            <a:spLocks noGrp="1"/>
          </p:cNvSpPr>
          <p:nvPr>
            <p:ph sz="quarter" idx="2" hasCustomPrompt="1"/>
          </p:nvPr>
        </p:nvSpPr>
        <p:spPr>
          <a:xfrm>
            <a:off x="457200" y="2362200"/>
            <a:ext cx="3657600" cy="3886200"/>
          </a:xfrm>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hasCustomPrompt="1"/>
          </p:nvPr>
        </p:nvSpPr>
        <p:spPr>
          <a:xfrm>
            <a:off x="4371975" y="2362200"/>
            <a:ext cx="3657600" cy="3886200"/>
          </a:xfrm>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12" name="Θέση κειμένου 11"/>
          <p:cNvSpPr>
            <a:spLocks noGrp="1"/>
          </p:cNvSpPr>
          <p:nvPr>
            <p:ph type="body" sz="quarter" idx="1" hasCustomPrompt="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endParaRPr kumimoji="0" lang="el-GR" smtClean="0"/>
          </a:p>
        </p:txBody>
      </p:sp>
      <p:sp>
        <p:nvSpPr>
          <p:cNvPr id="14" name="Θέση κειμένου 13"/>
          <p:cNvSpPr>
            <a:spLocks noGrp="1"/>
          </p:cNvSpPr>
          <p:nvPr>
            <p:ph type="body" sz="quarter" idx="3" hasCustomPrompt="1"/>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endParaRPr kumimoji="0" lang="el-GR"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kumimoji="0" lang="el-GR" smtClean="0"/>
              <a:t>Στυλ κύριου τίτλου</a:t>
            </a:r>
            <a:endParaRPr kumimoji="0" lang="en-US"/>
          </a:p>
        </p:txBody>
      </p:sp>
      <p:sp>
        <p:nvSpPr>
          <p:cNvPr id="6" name="Θέση ημερομηνίας 5"/>
          <p:cNvSpPr>
            <a:spLocks noGrp="1"/>
          </p:cNvSpPr>
          <p:nvPr>
            <p:ph type="dt" sz="half" idx="10"/>
          </p:nvPr>
        </p:nvSpPr>
        <p:spPr/>
        <p:txBody>
          <a:bodyPr rtlCol="0"/>
          <a:lstStyle/>
          <a:p>
            <a:fld id="{29ACFC48-D20F-40ED-8E6D-51ECBB9141C4}" type="datetimeFigureOut">
              <a:rPr lang="el-GR" smtClean="0"/>
            </a:fld>
            <a:endParaRPr lang="el-GR"/>
          </a:p>
        </p:txBody>
      </p:sp>
      <p:sp>
        <p:nvSpPr>
          <p:cNvPr id="7" name="Θέση αριθμού διαφάνειας 6"/>
          <p:cNvSpPr>
            <a:spLocks noGrp="1"/>
          </p:cNvSpPr>
          <p:nvPr>
            <p:ph type="sldNum" sz="quarter" idx="11"/>
          </p:nvPr>
        </p:nvSpPr>
        <p:spPr/>
        <p:txBody>
          <a:bodyPr rtlCol="0"/>
          <a:lstStyle/>
          <a:p>
            <a:fld id="{F0BBAE7F-CB10-46A9-95FB-0655D2B21127}" type="slidenum">
              <a:rPr lang="el-GR" smtClean="0"/>
            </a:fld>
            <a:endParaRPr lang="el-GR"/>
          </a:p>
        </p:txBody>
      </p:sp>
      <p:sp>
        <p:nvSpPr>
          <p:cNvPr id="8" name="Θέση υποσέλιδου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9ACFC48-D20F-40ED-8E6D-51ECBB9141C4}" type="datetimeFigureOut">
              <a:rPr lang="el-GR" smtClean="0"/>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0BBAE7F-CB10-46A9-95FB-0655D2B21127}"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Περιεχόμενο με λεζάντα">
    <p:bg>
      <p:bgRef idx="1001">
        <a:schemeClr val="bg1"/>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Τίτλος 1"/>
          <p:cNvSpPr>
            <a:spLocks noGrp="1"/>
          </p:cNvSpPr>
          <p:nvPr>
            <p:ph type="title" hasCustomPrompt="1"/>
          </p:nvPr>
        </p:nvSpPr>
        <p:spPr>
          <a:xfrm rot="5400000">
            <a:off x="3371850" y="3200400"/>
            <a:ext cx="6309360" cy="457200"/>
          </a:xfrm>
        </p:spPr>
        <p:txBody>
          <a:bodyPr anchor="b"/>
          <a:lstStyle>
            <a:lvl1pPr algn="l">
              <a:buNone/>
              <a:defRPr sz="2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2" hasCustomPrompt="1"/>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endParaRPr kumimoji="0" lang="el-GR" smtClean="0"/>
          </a:p>
        </p:txBody>
      </p:sp>
      <p:sp>
        <p:nvSpPr>
          <p:cNvPr id="8" name="Ευθεία γραμμή σύνδεσης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Ευθεία γραμμή σύνδεσης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Ευθεία γραμμή σύνδεσης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Ορθογώνιο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Έλλειψη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Θέση περιεχομένου 17"/>
          <p:cNvSpPr>
            <a:spLocks noGrp="1"/>
          </p:cNvSpPr>
          <p:nvPr>
            <p:ph sz="quarter" idx="1" hasCustomPrompt="1"/>
          </p:nvPr>
        </p:nvSpPr>
        <p:spPr>
          <a:xfrm>
            <a:off x="304800" y="274320"/>
            <a:ext cx="5638800" cy="6327648"/>
          </a:xfrm>
        </p:spPr>
        <p:txBody>
          <a:bodyPr/>
          <a:lstStyle/>
          <a:p>
            <a:pPr lvl="0" eaLnBrk="1" latinLnBrk="0" hangingPunct="1"/>
            <a:r>
              <a:rPr lang="el-GR" smtClean="0"/>
              <a:t>Στυλ υποδείγματος κειμένου</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4"/>
          </p:nvPr>
        </p:nvSpPr>
        <p:spPr/>
        <p:txBody>
          <a:bodyPr rtlCol="0"/>
          <a:lstStyle/>
          <a:p>
            <a:fld id="{29ACFC48-D20F-40ED-8E6D-51ECBB9141C4}" type="datetimeFigureOut">
              <a:rPr lang="el-GR" smtClean="0"/>
            </a:fld>
            <a:endParaRPr lang="el-GR"/>
          </a:p>
        </p:txBody>
      </p:sp>
      <p:sp>
        <p:nvSpPr>
          <p:cNvPr id="22" name="Θέση αριθμού διαφάνειας 21"/>
          <p:cNvSpPr>
            <a:spLocks noGrp="1"/>
          </p:cNvSpPr>
          <p:nvPr>
            <p:ph type="sldNum" sz="quarter" idx="15"/>
          </p:nvPr>
        </p:nvSpPr>
        <p:spPr/>
        <p:txBody>
          <a:bodyPr rtlCol="0"/>
          <a:lstStyle/>
          <a:p>
            <a:fld id="{F0BBAE7F-CB10-46A9-95FB-0655D2B21127}" type="slidenum">
              <a:rPr lang="el-GR" smtClean="0"/>
            </a:fld>
            <a:endParaRPr lang="el-GR"/>
          </a:p>
        </p:txBody>
      </p:sp>
      <p:sp>
        <p:nvSpPr>
          <p:cNvPr id="23" name="Θέση υποσέλιδου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spTree>
      <p:nvGrpSpPr>
        <p:cNvPr id="1" name=""/>
        <p:cNvGrpSpPr/>
        <p:nvPr/>
      </p:nvGrpSpPr>
      <p:grpSpPr>
        <a:xfrm>
          <a:off x="0" y="0"/>
          <a:ext cx="0" cy="0"/>
          <a:chOff x="0" y="0"/>
          <a:chExt cx="0" cy="0"/>
        </a:xfrm>
      </p:grpSpPr>
      <p:sp>
        <p:nvSpPr>
          <p:cNvPr id="9" name="Ευθεία γραμμή σύνδεσης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Έλλειψη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hasCustomPrompt="1"/>
          </p:nvPr>
        </p:nvSpPr>
        <p:spPr>
          <a:xfrm rot="5400000">
            <a:off x="3350133" y="3200400"/>
            <a:ext cx="6309360" cy="457200"/>
          </a:xfrm>
        </p:spPr>
        <p:txBody>
          <a:bodyPr anchor="b"/>
          <a:lstStyle>
            <a:lvl1pPr algn="l">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hasCustomPrompt="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hasCustomPrompt="1"/>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endParaRPr kumimoji="0" lang="el-GR" smtClean="0"/>
          </a:p>
        </p:txBody>
      </p:sp>
      <p:sp>
        <p:nvSpPr>
          <p:cNvPr id="10" name="Ευθεία γραμμή σύνδεσης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Ορθογώνιο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Ευθεία γραμμή σύνδεσης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Ευθεία γραμμή σύνδεσης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Ευθεία γραμμή σύνδεσης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Θέση ημερομηνίας 16"/>
          <p:cNvSpPr>
            <a:spLocks noGrp="1"/>
          </p:cNvSpPr>
          <p:nvPr>
            <p:ph type="dt" sz="half" idx="10"/>
          </p:nvPr>
        </p:nvSpPr>
        <p:spPr/>
        <p:txBody>
          <a:bodyPr rtlCol="0"/>
          <a:lstStyle/>
          <a:p>
            <a:fld id="{29ACFC48-D20F-40ED-8E6D-51ECBB9141C4}" type="datetimeFigureOut">
              <a:rPr lang="el-GR" smtClean="0"/>
            </a:fld>
            <a:endParaRPr lang="el-GR"/>
          </a:p>
        </p:txBody>
      </p:sp>
      <p:sp>
        <p:nvSpPr>
          <p:cNvPr id="18" name="Θέση αριθμού διαφάνειας 17"/>
          <p:cNvSpPr>
            <a:spLocks noGrp="1"/>
          </p:cNvSpPr>
          <p:nvPr>
            <p:ph type="sldNum" sz="quarter" idx="11"/>
          </p:nvPr>
        </p:nvSpPr>
        <p:spPr/>
        <p:txBody>
          <a:bodyPr rtlCol="0"/>
          <a:lstStyle/>
          <a:p>
            <a:fld id="{F0BBAE7F-CB10-46A9-95FB-0655D2B21127}" type="slidenum">
              <a:rPr lang="el-GR" smtClean="0"/>
            </a:fld>
            <a:endParaRPr lang="el-GR"/>
          </a:p>
        </p:txBody>
      </p:sp>
      <p:sp>
        <p:nvSpPr>
          <p:cNvPr id="21" name="Θέση υποσέλιδου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Ευθεία γραμμή σύνδεσης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Θέση τίτλου 21"/>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Στυλ υποδείγματος κειμένου</a:t>
            </a:r>
            <a:endParaRPr kumimoji="0" lang="el-GR" smtClean="0"/>
          </a:p>
          <a:p>
            <a:pPr lvl="1" eaLnBrk="1" latinLnBrk="0" hangingPunct="1"/>
            <a:r>
              <a:rPr kumimoji="0" lang="el-GR" smtClean="0"/>
              <a:t>Δεύτερου επιπέδου</a:t>
            </a:r>
            <a:endParaRPr kumimoji="0" lang="el-GR" smtClean="0"/>
          </a:p>
          <a:p>
            <a:pPr lvl="2" eaLnBrk="1" latinLnBrk="0" hangingPunct="1"/>
            <a:r>
              <a:rPr kumimoji="0" lang="el-GR" smtClean="0"/>
              <a:t>Τρίτου επιπέδου</a:t>
            </a:r>
            <a:endParaRPr kumimoji="0" lang="el-GR" smtClean="0"/>
          </a:p>
          <a:p>
            <a:pPr lvl="3" eaLnBrk="1" latinLnBrk="0" hangingPunct="1"/>
            <a:r>
              <a:rPr kumimoji="0" lang="el-GR" smtClean="0"/>
              <a:t>Τέταρτου επιπέδου</a:t>
            </a:r>
            <a:endParaRPr kumimoji="0" lang="el-GR" smtClean="0"/>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ACFC48-D20F-40ED-8E6D-51ECBB9141C4}" type="datetimeFigureOut">
              <a:rPr lang="el-GR" smtClean="0"/>
            </a:fld>
            <a:endParaRPr lang="el-GR"/>
          </a:p>
        </p:txBody>
      </p:sp>
      <p:sp>
        <p:nvSpPr>
          <p:cNvPr id="3" name="Θέση υποσέλιδου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Ευθεία γραμμή σύνδεσης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υθεία γραμμή σύνδεσης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Έλλειψη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0BBAE7F-CB10-46A9-95FB-0655D2B21127}"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panose="05000000000000000000"/>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panose="05020102010507070707"/>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panose="05000000000000000000"/>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panose="05000000000000000000"/>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panose="05020102010507070707"/>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331640" y="2708920"/>
            <a:ext cx="4032448" cy="1298575"/>
          </a:xfrm>
        </p:spPr>
        <p:txBody>
          <a:bodyPr>
            <a:normAutofit/>
          </a:bodyPr>
          <a:lstStyle/>
          <a:p>
            <a:pPr algn="ctr"/>
            <a:r>
              <a:rPr lang="en-US" sz="3200" dirty="0" smtClean="0"/>
              <a:t>GERMAN</a:t>
            </a:r>
            <a:br>
              <a:rPr lang="en-US" sz="3200" dirty="0" smtClean="0"/>
            </a:br>
            <a:r>
              <a:rPr lang="en-US" sz="3200" dirty="0" smtClean="0"/>
              <a:t>AUTUMN</a:t>
            </a:r>
            <a:endParaRPr lang="el-GR" sz="3200" b="1" dirty="0"/>
          </a:p>
        </p:txBody>
      </p:sp>
      <p:pic>
        <p:nvPicPr>
          <p:cNvPr id="1026" name="Picture 2" descr="Amazon.com: German Autumn: 9780816677528: Dagerman, Stig, Fulton  Macpherson, Robin, Kurlansky, Mark: Book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220072" y="908720"/>
            <a:ext cx="3707904" cy="55674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11760" y="4221088"/>
            <a:ext cx="2304256" cy="369332"/>
          </a:xfrm>
          <a:prstGeom prst="rect">
            <a:avLst/>
          </a:prstGeom>
          <a:noFill/>
        </p:spPr>
        <p:txBody>
          <a:bodyPr wrap="square" rtlCol="0">
            <a:spAutoFit/>
          </a:bodyPr>
          <a:lstStyle/>
          <a:p>
            <a:r>
              <a:rPr lang="en-US" dirty="0" err="1" smtClean="0"/>
              <a:t>Stig</a:t>
            </a:r>
            <a:r>
              <a:rPr lang="en-US" dirty="0" smtClean="0"/>
              <a:t> </a:t>
            </a:r>
            <a:r>
              <a:rPr lang="en-US" dirty="0" err="1" smtClean="0"/>
              <a:t>Dagerman</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6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67544" y="1268760"/>
            <a:ext cx="7467600" cy="4873752"/>
          </a:xfrm>
        </p:spPr>
        <p:txBody>
          <a:bodyPr>
            <a:normAutofit/>
          </a:bodyPr>
          <a:lstStyle/>
          <a:p>
            <a:pPr algn="just"/>
            <a:r>
              <a:rPr lang="en-US" b="1" i="1" dirty="0"/>
              <a:t>German Autumn</a:t>
            </a:r>
            <a:r>
              <a:rPr lang="en-US" dirty="0"/>
              <a:t> (original title: </a:t>
            </a:r>
            <a:r>
              <a:rPr lang="en-US" i="1" dirty="0" err="1"/>
              <a:t>Tysk</a:t>
            </a:r>
            <a:r>
              <a:rPr lang="en-US" i="1" dirty="0"/>
              <a:t> </a:t>
            </a:r>
            <a:r>
              <a:rPr lang="en-US" i="1" dirty="0" err="1"/>
              <a:t>höst</a:t>
            </a:r>
            <a:r>
              <a:rPr lang="en-US" dirty="0"/>
              <a:t>) </a:t>
            </a:r>
            <a:r>
              <a:rPr lang="en-US" dirty="0"/>
              <a:t>is a book published in 1947 collecting a series of journalistic essays by Swedish novelist </a:t>
            </a:r>
            <a:r>
              <a:rPr lang="en-US" dirty="0" err="1" smtClean="0"/>
              <a:t>Stig</a:t>
            </a:r>
            <a:r>
              <a:rPr lang="en-US" dirty="0" smtClean="0"/>
              <a:t> </a:t>
            </a:r>
            <a:r>
              <a:rPr lang="en-US" dirty="0" err="1" smtClean="0"/>
              <a:t>Dagerman</a:t>
            </a:r>
            <a:r>
              <a:rPr lang="en-US" dirty="0" smtClean="0"/>
              <a:t>. </a:t>
            </a:r>
            <a:r>
              <a:rPr lang="en-US" dirty="0"/>
              <a:t>Written during the fall of </a:t>
            </a:r>
            <a:r>
              <a:rPr lang="en-US" dirty="0" smtClean="0"/>
              <a:t>1946, </a:t>
            </a:r>
            <a:r>
              <a:rPr lang="en-US" dirty="0"/>
              <a:t>it depicts life in the war-torn country in the immediate </a:t>
            </a:r>
            <a:r>
              <a:rPr lang="en-US" dirty="0" smtClean="0"/>
              <a:t>aftermath of World War II. The </a:t>
            </a:r>
            <a:r>
              <a:rPr lang="en-US" dirty="0"/>
              <a:t>2010 Swedish edition has an introduction by </a:t>
            </a:r>
            <a:r>
              <a:rPr lang="en-US" dirty="0" smtClean="0"/>
              <a:t>Nobel Prize in Literature. </a:t>
            </a:r>
            <a:r>
              <a:rPr lang="en-US" dirty="0"/>
              <a:t>It was adapted into the 2008 French documentary film 1946, </a:t>
            </a:r>
            <a:r>
              <a:rPr lang="en-US" dirty="0" smtClean="0"/>
              <a:t>“</a:t>
            </a:r>
            <a:r>
              <a:rPr lang="en-US" dirty="0" err="1" smtClean="0"/>
              <a:t>automne</a:t>
            </a:r>
            <a:r>
              <a:rPr lang="en-US" dirty="0" smtClean="0"/>
              <a:t> </a:t>
            </a:r>
            <a:r>
              <a:rPr lang="en-US" dirty="0" err="1" smtClean="0"/>
              <a:t>allemand</a:t>
            </a:r>
            <a:r>
              <a:rPr lang="en-US" dirty="0" smtClean="0"/>
              <a:t>”</a:t>
            </a:r>
            <a:r>
              <a:rPr lang="en-US" dirty="0"/>
              <a:t> that uses archival footage from post-war Germany to illustrate </a:t>
            </a:r>
            <a:r>
              <a:rPr lang="en-US" dirty="0" err="1"/>
              <a:t>Dagerman's</a:t>
            </a:r>
            <a:r>
              <a:rPr lang="en-US" dirty="0"/>
              <a:t> text.</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p:randomBar dir="vert"/>
      </p:transition>
    </mc:Choice>
    <mc:Fallback>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67544" y="764704"/>
            <a:ext cx="7488832" cy="5400600"/>
          </a:xfrm>
        </p:spPr>
        <p:txBody>
          <a:bodyPr>
            <a:noAutofit/>
          </a:bodyPr>
          <a:lstStyle/>
          <a:p>
            <a:pPr algn="just"/>
            <a:r>
              <a:rPr lang="en-US" dirty="0"/>
              <a:t>In late 1946, </a:t>
            </a:r>
            <a:r>
              <a:rPr lang="en-US" dirty="0" err="1"/>
              <a:t>Stig</a:t>
            </a:r>
            <a:r>
              <a:rPr lang="en-US" dirty="0"/>
              <a:t> </a:t>
            </a:r>
            <a:r>
              <a:rPr lang="en-US" dirty="0" err="1"/>
              <a:t>Dagerman</a:t>
            </a:r>
            <a:r>
              <a:rPr lang="en-US" dirty="0"/>
              <a:t> was assigned by the Swedish newspaper </a:t>
            </a:r>
            <a:r>
              <a:rPr lang="en-US" dirty="0" err="1"/>
              <a:t>Expressen</a:t>
            </a:r>
            <a:r>
              <a:rPr lang="en-US" dirty="0"/>
              <a:t> to report on life in Germany immediately after the fall of the Third Reich. </a:t>
            </a:r>
            <a:endParaRPr lang="en-US" dirty="0" smtClean="0"/>
          </a:p>
          <a:p>
            <a:pPr algn="just"/>
            <a:r>
              <a:rPr lang="en-US" dirty="0" smtClean="0"/>
              <a:t>First </a:t>
            </a:r>
            <a:r>
              <a:rPr lang="en-US" dirty="0"/>
              <a:t>published in Sweden in 1947, </a:t>
            </a:r>
            <a:r>
              <a:rPr lang="en-US" i="1" dirty="0"/>
              <a:t>German Autumn,</a:t>
            </a:r>
            <a:r>
              <a:rPr lang="en-US" dirty="0"/>
              <a:t> a collection of the articles written for that assignment, was unlike any other reporting at the time. While most Allied and foreign journalists spun their writing on the widely held belief that the German people deserved their fate, </a:t>
            </a:r>
            <a:r>
              <a:rPr lang="en-US" dirty="0" err="1"/>
              <a:t>Dagerman</a:t>
            </a:r>
            <a:r>
              <a:rPr lang="en-US" dirty="0"/>
              <a:t> disagreed and reported on the humanness of the men and women ruined by the war—their guilt and suffering. </a:t>
            </a: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827584" y="1628800"/>
            <a:ext cx="6995120" cy="3412976"/>
          </a:xfrm>
        </p:spPr>
        <p:txBody>
          <a:bodyPr/>
          <a:lstStyle/>
          <a:p>
            <a:pPr algn="just"/>
            <a:r>
              <a:rPr lang="en-US" sz="2800" dirty="0" err="1"/>
              <a:t>Dagerman</a:t>
            </a:r>
            <a:r>
              <a:rPr lang="en-US" sz="2800" dirty="0"/>
              <a:t> was already a prominent writer in Sweden, but the publication and broad reception of </a:t>
            </a:r>
            <a:r>
              <a:rPr lang="en-US" sz="2800" i="1" dirty="0"/>
              <a:t>German Autumn</a:t>
            </a:r>
            <a:r>
              <a:rPr lang="en-US" sz="2800" dirty="0"/>
              <a:t> throughout Europe established him as a compassionate journalist and led to the long-standing international influence of the book.</a:t>
            </a:r>
            <a:endParaRPr lang="el-GR" sz="2800" dirty="0"/>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2348880"/>
            <a:ext cx="4788024" cy="2232248"/>
          </a:xfrm>
        </p:spPr>
        <p:txBody>
          <a:bodyPr>
            <a:normAutofit lnSpcReduction="10000"/>
          </a:bodyPr>
          <a:lstStyle/>
          <a:p>
            <a:pPr algn="just"/>
            <a:r>
              <a:rPr lang="en-US" b="1" dirty="0" err="1" smtClean="0"/>
              <a:t>Stig</a:t>
            </a:r>
            <a:r>
              <a:rPr lang="en-US" b="1" dirty="0" smtClean="0"/>
              <a:t> </a:t>
            </a:r>
            <a:r>
              <a:rPr lang="en-US" b="1" dirty="0" err="1" smtClean="0"/>
              <a:t>Halvard</a:t>
            </a:r>
            <a:r>
              <a:rPr lang="en-US" b="1" dirty="0" smtClean="0"/>
              <a:t> </a:t>
            </a:r>
            <a:r>
              <a:rPr lang="en-US" b="1" dirty="0" err="1" smtClean="0"/>
              <a:t>Dagerman</a:t>
            </a:r>
            <a:r>
              <a:rPr lang="en-US" b="1" dirty="0" smtClean="0"/>
              <a:t> </a:t>
            </a:r>
            <a:r>
              <a:rPr lang="en-US" dirty="0" smtClean="0"/>
              <a:t>(5 </a:t>
            </a:r>
            <a:r>
              <a:rPr lang="en-US" dirty="0"/>
              <a:t>October 1923 – 4 November 1954) was </a:t>
            </a:r>
            <a:r>
              <a:rPr lang="en-US" dirty="0"/>
              <a:t>a </a:t>
            </a:r>
            <a:r>
              <a:rPr lang="en-US" dirty="0" err="1" smtClean="0"/>
              <a:t>Swedesh</a:t>
            </a:r>
            <a:r>
              <a:rPr lang="en-US" dirty="0"/>
              <a:t> author and journalist prominent in the aftermath of World War II</a:t>
            </a:r>
            <a:r>
              <a:rPr lang="en-US" dirty="0" smtClean="0"/>
              <a:t>.</a:t>
            </a:r>
            <a:endParaRPr lang="en-US" dirty="0"/>
          </a:p>
        </p:txBody>
      </p:sp>
      <p:pic>
        <p:nvPicPr>
          <p:cNvPr id="2050" name="Picture 2" descr="Stig Dagerman (Author of A Moth to a Flame)"/>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148064" y="1412776"/>
            <a:ext cx="3419219" cy="42398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med" p14:dur="750">
        <p:newsflash/>
      </p:transition>
    </mc:Choice>
    <mc:Fallback>
      <p:transition spd="med">
        <p:newsflash/>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pPr algn="just"/>
            <a:r>
              <a:rPr lang="en-US" dirty="0" err="1"/>
              <a:t>Stig</a:t>
            </a:r>
            <a:r>
              <a:rPr lang="en-US" dirty="0"/>
              <a:t> </a:t>
            </a:r>
            <a:r>
              <a:rPr lang="en-US" dirty="0" err="1"/>
              <a:t>Dagerman</a:t>
            </a:r>
            <a:r>
              <a:rPr lang="en-US" dirty="0"/>
              <a:t> was </a:t>
            </a:r>
            <a:r>
              <a:rPr lang="en-US" dirty="0" smtClean="0"/>
              <a:t>in born </a:t>
            </a:r>
            <a:r>
              <a:rPr lang="en-US" dirty="0" err="1" smtClean="0"/>
              <a:t>Upsala</a:t>
            </a:r>
            <a:r>
              <a:rPr lang="en-US" dirty="0" smtClean="0"/>
              <a:t> </a:t>
            </a:r>
            <a:r>
              <a:rPr lang="en-US" dirty="0"/>
              <a:t>County, Sweden. He later took his father's surname </a:t>
            </a:r>
            <a:r>
              <a:rPr lang="en-US" dirty="0" err="1"/>
              <a:t>Jansson</a:t>
            </a:r>
            <a:r>
              <a:rPr lang="en-US" dirty="0"/>
              <a:t> and then changed his name to </a:t>
            </a:r>
            <a:r>
              <a:rPr lang="en-US" dirty="0" err="1"/>
              <a:t>Stig</a:t>
            </a:r>
            <a:r>
              <a:rPr lang="en-US" dirty="0"/>
              <a:t> </a:t>
            </a:r>
            <a:r>
              <a:rPr lang="en-US" dirty="0" err="1"/>
              <a:t>Dagerman</a:t>
            </a:r>
            <a:r>
              <a:rPr lang="en-US" dirty="0"/>
              <a:t> in his teens. In the course of five years, 1945–49, he enjoyed success with four novels, a collection of short stories, a book about postwar Germany, five plays, hundreds of poems and satirical verses, several essays of note and a large amount of journalism. He died in 1954, having closed the doors of the garage and run the engine.</a:t>
            </a:r>
            <a:endParaRPr lang="el-GR" dirty="0"/>
          </a:p>
          <a:p>
            <a:endParaRPr lang="el-GR"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C:\Users\tsall\AppData\Local\Microsoft\Windows\INetCache\IE\95ORQQK7\1-1210009435EGmE[1].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p:cNvSpPr>
            <a:spLocks noGrp="1"/>
          </p:cNvSpPr>
          <p:nvPr>
            <p:ph type="title"/>
          </p:nvPr>
        </p:nvSpPr>
        <p:spPr/>
        <p:txBody>
          <a:bodyPr/>
          <a:lstStyle/>
          <a:p>
            <a:endParaRPr lang="el-GR"/>
          </a:p>
        </p:txBody>
      </p:sp>
      <p:sp>
        <p:nvSpPr>
          <p:cNvPr id="5" name="Ορθογώνιο 4"/>
          <p:cNvSpPr/>
          <p:nvPr/>
        </p:nvSpPr>
        <p:spPr>
          <a:xfrm>
            <a:off x="-252536" y="-9390"/>
            <a:ext cx="9431784" cy="7110797"/>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3076" name="Picture 4" descr="C:\Users\tsall\Downloads\Quote_Icon-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3381" y="4869160"/>
            <a:ext cx="2466975" cy="18573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tsall\Downloads\Quote_Icon-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51520" y="188640"/>
            <a:ext cx="2466975" cy="18573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31640" y="1916832"/>
            <a:ext cx="6136566" cy="3539430"/>
          </a:xfrm>
          <a:prstGeom prst="rect">
            <a:avLst/>
          </a:prstGeom>
          <a:noFill/>
        </p:spPr>
        <p:txBody>
          <a:bodyPr wrap="square" rtlCol="0">
            <a:spAutoFit/>
          </a:bodyPr>
          <a:lstStyle/>
          <a:p>
            <a:pPr algn="just"/>
            <a:r>
              <a:rPr lang="en-US" sz="2800" dirty="0" err="1" smtClean="0">
                <a:solidFill>
                  <a:schemeClr val="bg1"/>
                </a:solidFill>
                <a:latin typeface="Bookman Old Style" panose="02050604050505020204" pitchFamily="18" charset="0"/>
              </a:rPr>
              <a:t>Dagerman</a:t>
            </a:r>
            <a:r>
              <a:rPr lang="en-US" sz="2800" dirty="0" smtClean="0">
                <a:solidFill>
                  <a:schemeClr val="bg1"/>
                </a:solidFill>
                <a:latin typeface="Bookman Old Style" panose="02050604050505020204" pitchFamily="18" charset="0"/>
              </a:rPr>
              <a:t> wrote with beautiful objectivity. Instead of emotive phrases, he uses a choice of facts, like bricks, to construct an emotion.</a:t>
            </a:r>
            <a:endParaRPr lang="en-US" sz="2800" dirty="0" smtClean="0">
              <a:solidFill>
                <a:schemeClr val="bg1"/>
              </a:solidFill>
              <a:latin typeface="Bookman Old Style" panose="02050604050505020204" pitchFamily="18" charset="0"/>
            </a:endParaRPr>
          </a:p>
          <a:p>
            <a:pPr algn="just"/>
            <a:endParaRPr lang="en-US" sz="2800" dirty="0" smtClean="0">
              <a:solidFill>
                <a:schemeClr val="bg1"/>
              </a:solidFill>
              <a:latin typeface="Bookman Old Style" panose="02050604050505020204" pitchFamily="18" charset="0"/>
            </a:endParaRPr>
          </a:p>
          <a:p>
            <a:pPr algn="r"/>
            <a:r>
              <a:rPr lang="en-US" sz="2800" dirty="0" smtClean="0">
                <a:solidFill>
                  <a:schemeClr val="bg1"/>
                </a:solidFill>
                <a:latin typeface="Bookman Old Style" panose="02050604050505020204" pitchFamily="18" charset="0"/>
              </a:rPr>
              <a:t>— Graham Greene</a:t>
            </a:r>
            <a:endParaRPr lang="el-GR" sz="2800" dirty="0" smtClean="0">
              <a:solidFill>
                <a:schemeClr val="bg1"/>
              </a:solidFill>
              <a:latin typeface="Bookman Old Style" panose="02050604050505020204" pitchFamily="18" charset="0"/>
            </a:endParaRPr>
          </a:p>
          <a:p>
            <a:pPr algn="just"/>
            <a:endParaRPr lang="el-GR" sz="2800" dirty="0">
              <a:solidFill>
                <a:schemeClr val="bg1"/>
              </a:solidFill>
              <a:latin typeface="Bookman Old Style" panose="02050604050505020204" pitchFamily="18"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2064</Words>
  <Application>WPS Presentation</Application>
  <PresentationFormat>Προβολή στην οθόνη (4:3)</PresentationFormat>
  <Paragraphs>22</Paragraphs>
  <Slides>7</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Arial</vt:lpstr>
      <vt:lpstr>SimSun</vt:lpstr>
      <vt:lpstr>Wingdings</vt:lpstr>
      <vt:lpstr>Wingdings</vt:lpstr>
      <vt:lpstr>Wingdings 2</vt:lpstr>
      <vt:lpstr>Bookman Old Style</vt:lpstr>
      <vt:lpstr>Century Schoolbook</vt:lpstr>
      <vt:lpstr>Microsoft YaHei</vt:lpstr>
      <vt:lpstr>Arial Unicode MS</vt:lpstr>
      <vt:lpstr>Calibri</vt:lpstr>
      <vt:lpstr>Προεξοχή</vt:lpstr>
      <vt:lpstr>GERMAN AUTUMN</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AUTUMN</dc:title>
  <dc:creator>georgios tsallas</dc:creator>
  <cp:lastModifiedBy>tsall</cp:lastModifiedBy>
  <cp:revision>5</cp:revision>
  <dcterms:created xsi:type="dcterms:W3CDTF">2023-05-12T16:14:00Z</dcterms:created>
  <dcterms:modified xsi:type="dcterms:W3CDTF">2023-05-12T17:53:34Z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2A60903BB3AE47AEA5C6BAB2BBC75561</vt:lpwstr>
  </property>
  <property fmtid="{D5CDD505-2E9C-101B-9397-08002B2CF9AE}" pid="3" name="KSOProductBuildVer">
    <vt:lpwstr>1033-11.2.0.11537</vt:lpwstr>
  </property>
</Properties>
</file>